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125" d="100"/>
          <a:sy n="125" d="100"/>
        </p:scale>
        <p:origin x="213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09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490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79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004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76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665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27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430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871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30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034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C5178-7210-4366-91E1-243632D9C162}" type="datetimeFigureOut">
              <a:rPr lang="en-US" smtClean="0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DDF09-05AE-4C66-A80B-6E96AE38C8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19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E6F6E58-98C4-4231-87AE-2D301F5CBF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377994F-BF96-4E3C-8B2B-9A2B9FCF45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22253B-5063-4209-AE5C-0B9AEDFF8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28" y="0"/>
            <a:ext cx="91662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981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39B1-B660-45AC-B9C5-4758AA74D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3B7404-6A81-4BC5-87D0-A7B2094BE2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2100" cy="6858000"/>
          </a:xfrm>
        </p:spPr>
      </p:pic>
    </p:spTree>
    <p:extLst>
      <p:ext uri="{BB962C8B-B14F-4D97-AF65-F5344CB8AC3E}">
        <p14:creationId xmlns:p14="http://schemas.microsoft.com/office/powerpoint/2010/main" val="2933633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D658-E265-4388-9ABD-A780012B8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FE5BEA-A030-48C0-99D9-31EFD86B1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59" y="0"/>
            <a:ext cx="9229518" cy="6911340"/>
          </a:xfrm>
        </p:spPr>
      </p:pic>
    </p:spTree>
    <p:extLst>
      <p:ext uri="{BB962C8B-B14F-4D97-AF65-F5344CB8AC3E}">
        <p14:creationId xmlns:p14="http://schemas.microsoft.com/office/powerpoint/2010/main" val="709552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FBC43-6AEB-44A4-8BA7-9AAA2D1A0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CCCF39-068C-4E0B-9F99-17390599A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3050" cy="6858000"/>
          </a:xfrm>
        </p:spPr>
      </p:pic>
    </p:spTree>
    <p:extLst>
      <p:ext uri="{BB962C8B-B14F-4D97-AF65-F5344CB8AC3E}">
        <p14:creationId xmlns:p14="http://schemas.microsoft.com/office/powerpoint/2010/main" val="4123879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934B0-7499-4384-B656-FA5678549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383DF3-0036-436F-96D5-D472CBD65D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8287" cy="6858000"/>
          </a:xfrm>
        </p:spPr>
      </p:pic>
    </p:spTree>
    <p:extLst>
      <p:ext uri="{BB962C8B-B14F-4D97-AF65-F5344CB8AC3E}">
        <p14:creationId xmlns:p14="http://schemas.microsoft.com/office/powerpoint/2010/main" val="2908481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B0D50-7862-40E5-9193-F31BD5C8B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81358F-C386-4EC1-9464-CABB478318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53524" cy="6858000"/>
          </a:xfrm>
        </p:spPr>
      </p:pic>
    </p:spTree>
    <p:extLst>
      <p:ext uri="{BB962C8B-B14F-4D97-AF65-F5344CB8AC3E}">
        <p14:creationId xmlns:p14="http://schemas.microsoft.com/office/powerpoint/2010/main" val="2695336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AE2B3-AAA0-4F4B-9B6E-3A69579B0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576A40-71C7-4521-9A6D-008E79F93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7812" cy="6858000"/>
          </a:xfrm>
        </p:spPr>
      </p:pic>
    </p:spTree>
    <p:extLst>
      <p:ext uri="{BB962C8B-B14F-4D97-AF65-F5344CB8AC3E}">
        <p14:creationId xmlns:p14="http://schemas.microsoft.com/office/powerpoint/2010/main" val="820208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29657-7DE0-429A-AA09-738979C02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F4DA437-B6F6-42CC-9664-4074AAE901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841349"/>
          </a:xfrm>
        </p:spPr>
      </p:pic>
    </p:spTree>
    <p:extLst>
      <p:ext uri="{BB962C8B-B14F-4D97-AF65-F5344CB8AC3E}">
        <p14:creationId xmlns:p14="http://schemas.microsoft.com/office/powerpoint/2010/main" val="1621921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402A1-2F7F-4ED6-8499-17CE43C88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9909A3-9DC8-4BCC-A40A-45B89CE17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43743"/>
          </a:xfrm>
        </p:spPr>
      </p:pic>
    </p:spTree>
    <p:extLst>
      <p:ext uri="{BB962C8B-B14F-4D97-AF65-F5344CB8AC3E}">
        <p14:creationId xmlns:p14="http://schemas.microsoft.com/office/powerpoint/2010/main" val="4276148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9E167-EE64-4CAD-A441-9DB8059EF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F9B025-C502-4E52-A945-D603BF8579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2099" cy="6858000"/>
          </a:xfrm>
        </p:spPr>
      </p:pic>
    </p:spTree>
    <p:extLst>
      <p:ext uri="{BB962C8B-B14F-4D97-AF65-F5344CB8AC3E}">
        <p14:creationId xmlns:p14="http://schemas.microsoft.com/office/powerpoint/2010/main" val="2593211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Lin</dc:creator>
  <cp:lastModifiedBy>Kevin Lin</cp:lastModifiedBy>
  <cp:revision>1</cp:revision>
  <dcterms:created xsi:type="dcterms:W3CDTF">2018-11-30T04:19:59Z</dcterms:created>
  <dcterms:modified xsi:type="dcterms:W3CDTF">2018-11-30T04:23:34Z</dcterms:modified>
</cp:coreProperties>
</file>

<file path=docProps/thumbnail.jpeg>
</file>